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65" r:id="rId3"/>
    <p:sldId id="294" r:id="rId4"/>
    <p:sldId id="276" r:id="rId5"/>
    <p:sldId id="277" r:id="rId7"/>
    <p:sldId id="278" r:id="rId8"/>
    <p:sldId id="279" r:id="rId9"/>
    <p:sldId id="280" r:id="rId10"/>
    <p:sldId id="295" r:id="rId11"/>
    <p:sldId id="296" r:id="rId12"/>
    <p:sldId id="297" r:id="rId13"/>
    <p:sldId id="298" r:id="rId14"/>
    <p:sldId id="281" r:id="rId15"/>
    <p:sldId id="282" r:id="rId16"/>
    <p:sldId id="283" r:id="rId17"/>
  </p:sldIdLst>
  <p:sldSz cx="3200400" cy="1828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4141"/>
    <a:srgbClr val="FFFC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67" autoAdjust="0"/>
    <p:restoredTop sz="94280" autoAdjust="0"/>
  </p:normalViewPr>
  <p:slideViewPr>
    <p:cSldViewPr snapToGrid="0">
      <p:cViewPr varScale="1">
        <p:scale>
          <a:sx n="284" d="100"/>
          <a:sy n="284" d="100"/>
        </p:scale>
        <p:origin x="1133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B8DC8F-CB6F-4533-A8E2-F07682B58336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28663" y="1143000"/>
            <a:ext cx="54006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62AB5F-591D-4B56-9091-1F8F97E45115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0050" y="299297"/>
            <a:ext cx="2400300" cy="636693"/>
          </a:xfrm>
        </p:spPr>
        <p:txBody>
          <a:bodyPr anchor="b"/>
          <a:lstStyle>
            <a:lvl1pPr algn="ctr">
              <a:defRPr sz="15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0050" y="960543"/>
            <a:ext cx="2400300" cy="441537"/>
          </a:xfrm>
        </p:spPr>
        <p:txBody>
          <a:bodyPr/>
          <a:lstStyle>
            <a:lvl1pPr marL="0" indent="0" algn="ctr">
              <a:buNone/>
              <a:defRPr sz="630"/>
            </a:lvl1pPr>
            <a:lvl2pPr marL="120015" indent="0" algn="ctr">
              <a:buNone/>
              <a:defRPr sz="525"/>
            </a:lvl2pPr>
            <a:lvl3pPr marL="240030" indent="0" algn="ctr">
              <a:buNone/>
              <a:defRPr sz="470"/>
            </a:lvl3pPr>
            <a:lvl4pPr marL="360045" indent="0" algn="ctr">
              <a:buNone/>
              <a:defRPr sz="420"/>
            </a:lvl4pPr>
            <a:lvl5pPr marL="480060" indent="0" algn="ctr">
              <a:buNone/>
              <a:defRPr sz="420"/>
            </a:lvl5pPr>
            <a:lvl6pPr marL="600075" indent="0" algn="ctr">
              <a:buNone/>
              <a:defRPr sz="420"/>
            </a:lvl6pPr>
            <a:lvl7pPr marL="720090" indent="0" algn="ctr">
              <a:buNone/>
              <a:defRPr sz="420"/>
            </a:lvl7pPr>
            <a:lvl8pPr marL="840105" indent="0" algn="ctr">
              <a:buNone/>
              <a:defRPr sz="420"/>
            </a:lvl8pPr>
            <a:lvl9pPr marL="960120" indent="0" algn="ctr">
              <a:buNone/>
              <a:defRPr sz="4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290286" y="97367"/>
            <a:ext cx="690086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0027" y="97367"/>
            <a:ext cx="2030254" cy="154982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361" y="455930"/>
            <a:ext cx="2760345" cy="760730"/>
          </a:xfrm>
        </p:spPr>
        <p:txBody>
          <a:bodyPr anchor="b"/>
          <a:lstStyle>
            <a:lvl1pPr>
              <a:defRPr sz="15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8361" y="1223857"/>
            <a:ext cx="2760345" cy="400050"/>
          </a:xfrm>
        </p:spPr>
        <p:txBody>
          <a:bodyPr/>
          <a:lstStyle>
            <a:lvl1pPr marL="0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1pPr>
            <a:lvl2pPr marL="120015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2pPr>
            <a:lvl3pPr marL="240030" indent="0">
              <a:buNone/>
              <a:defRPr sz="470">
                <a:solidFill>
                  <a:schemeClr val="tx1">
                    <a:tint val="75000"/>
                  </a:schemeClr>
                </a:solidFill>
              </a:defRPr>
            </a:lvl3pPr>
            <a:lvl4pPr marL="360045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4pPr>
            <a:lvl5pPr marL="480060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5pPr>
            <a:lvl6pPr marL="600075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6pPr>
            <a:lvl7pPr marL="720090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7pPr>
            <a:lvl8pPr marL="840105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8pPr>
            <a:lvl9pPr marL="960120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0028" y="486833"/>
            <a:ext cx="1360170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0203" y="486833"/>
            <a:ext cx="1360170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444" y="97367"/>
            <a:ext cx="2760345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45" y="448310"/>
            <a:ext cx="1353919" cy="219710"/>
          </a:xfrm>
        </p:spPr>
        <p:txBody>
          <a:bodyPr anchor="b"/>
          <a:lstStyle>
            <a:lvl1pPr marL="0" indent="0">
              <a:buNone/>
              <a:defRPr sz="630" b="1"/>
            </a:lvl1pPr>
            <a:lvl2pPr marL="120015" indent="0">
              <a:buNone/>
              <a:defRPr sz="525" b="1"/>
            </a:lvl2pPr>
            <a:lvl3pPr marL="240030" indent="0">
              <a:buNone/>
              <a:defRPr sz="470" b="1"/>
            </a:lvl3pPr>
            <a:lvl4pPr marL="360045" indent="0">
              <a:buNone/>
              <a:defRPr sz="420" b="1"/>
            </a:lvl4pPr>
            <a:lvl5pPr marL="480060" indent="0">
              <a:buNone/>
              <a:defRPr sz="420" b="1"/>
            </a:lvl5pPr>
            <a:lvl6pPr marL="600075" indent="0">
              <a:buNone/>
              <a:defRPr sz="420" b="1"/>
            </a:lvl6pPr>
            <a:lvl7pPr marL="720090" indent="0">
              <a:buNone/>
              <a:defRPr sz="420" b="1"/>
            </a:lvl7pPr>
            <a:lvl8pPr marL="840105" indent="0">
              <a:buNone/>
              <a:defRPr sz="420" b="1"/>
            </a:lvl8pPr>
            <a:lvl9pPr marL="960120" indent="0">
              <a:buNone/>
              <a:defRPr sz="42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445" y="668020"/>
            <a:ext cx="1353919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20202" y="448310"/>
            <a:ext cx="1360587" cy="219710"/>
          </a:xfrm>
        </p:spPr>
        <p:txBody>
          <a:bodyPr anchor="b"/>
          <a:lstStyle>
            <a:lvl1pPr marL="0" indent="0">
              <a:buNone/>
              <a:defRPr sz="630" b="1"/>
            </a:lvl1pPr>
            <a:lvl2pPr marL="120015" indent="0">
              <a:buNone/>
              <a:defRPr sz="525" b="1"/>
            </a:lvl2pPr>
            <a:lvl3pPr marL="240030" indent="0">
              <a:buNone/>
              <a:defRPr sz="470" b="1"/>
            </a:lvl3pPr>
            <a:lvl4pPr marL="360045" indent="0">
              <a:buNone/>
              <a:defRPr sz="420" b="1"/>
            </a:lvl4pPr>
            <a:lvl5pPr marL="480060" indent="0">
              <a:buNone/>
              <a:defRPr sz="420" b="1"/>
            </a:lvl5pPr>
            <a:lvl6pPr marL="600075" indent="0">
              <a:buNone/>
              <a:defRPr sz="420" b="1"/>
            </a:lvl6pPr>
            <a:lvl7pPr marL="720090" indent="0">
              <a:buNone/>
              <a:defRPr sz="420" b="1"/>
            </a:lvl7pPr>
            <a:lvl8pPr marL="840105" indent="0">
              <a:buNone/>
              <a:defRPr sz="420" b="1"/>
            </a:lvl8pPr>
            <a:lvl9pPr marL="960120" indent="0">
              <a:buNone/>
              <a:defRPr sz="42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20202" y="668020"/>
            <a:ext cx="1360587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445" y="121920"/>
            <a:ext cx="1032212" cy="426720"/>
          </a:xfrm>
        </p:spPr>
        <p:txBody>
          <a:bodyPr anchor="b"/>
          <a:lstStyle>
            <a:lvl1pPr>
              <a:defRPr sz="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0587" y="263314"/>
            <a:ext cx="1620203" cy="1299633"/>
          </a:xfrm>
        </p:spPr>
        <p:txBody>
          <a:bodyPr/>
          <a:lstStyle>
            <a:lvl1pPr>
              <a:defRPr sz="840"/>
            </a:lvl1pPr>
            <a:lvl2pPr>
              <a:defRPr sz="735"/>
            </a:lvl2pPr>
            <a:lvl3pPr>
              <a:defRPr sz="630"/>
            </a:lvl3pPr>
            <a:lvl4pPr>
              <a:defRPr sz="525"/>
            </a:lvl4pPr>
            <a:lvl5pPr>
              <a:defRPr sz="525"/>
            </a:lvl5pPr>
            <a:lvl6pPr>
              <a:defRPr sz="525"/>
            </a:lvl6pPr>
            <a:lvl7pPr>
              <a:defRPr sz="525"/>
            </a:lvl7pPr>
            <a:lvl8pPr>
              <a:defRPr sz="525"/>
            </a:lvl8pPr>
            <a:lvl9pPr>
              <a:defRPr sz="525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0445" y="548640"/>
            <a:ext cx="1032212" cy="1016423"/>
          </a:xfrm>
        </p:spPr>
        <p:txBody>
          <a:bodyPr/>
          <a:lstStyle>
            <a:lvl1pPr marL="0" indent="0">
              <a:buNone/>
              <a:defRPr sz="420"/>
            </a:lvl1pPr>
            <a:lvl2pPr marL="120015" indent="0">
              <a:buNone/>
              <a:defRPr sz="370"/>
            </a:lvl2pPr>
            <a:lvl3pPr marL="240030" indent="0">
              <a:buNone/>
              <a:defRPr sz="315"/>
            </a:lvl3pPr>
            <a:lvl4pPr marL="360045" indent="0">
              <a:buNone/>
              <a:defRPr sz="265"/>
            </a:lvl4pPr>
            <a:lvl5pPr marL="480060" indent="0">
              <a:buNone/>
              <a:defRPr sz="265"/>
            </a:lvl5pPr>
            <a:lvl6pPr marL="600075" indent="0">
              <a:buNone/>
              <a:defRPr sz="265"/>
            </a:lvl6pPr>
            <a:lvl7pPr marL="720090" indent="0">
              <a:buNone/>
              <a:defRPr sz="265"/>
            </a:lvl7pPr>
            <a:lvl8pPr marL="840105" indent="0">
              <a:buNone/>
              <a:defRPr sz="265"/>
            </a:lvl8pPr>
            <a:lvl9pPr marL="960120" indent="0">
              <a:buNone/>
              <a:defRPr sz="265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445" y="121920"/>
            <a:ext cx="1032212" cy="426720"/>
          </a:xfrm>
        </p:spPr>
        <p:txBody>
          <a:bodyPr anchor="b"/>
          <a:lstStyle>
            <a:lvl1pPr>
              <a:defRPr sz="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60587" y="263314"/>
            <a:ext cx="1620203" cy="1299633"/>
          </a:xfrm>
        </p:spPr>
        <p:txBody>
          <a:bodyPr anchor="t"/>
          <a:lstStyle>
            <a:lvl1pPr marL="0" indent="0">
              <a:buNone/>
              <a:defRPr sz="840"/>
            </a:lvl1pPr>
            <a:lvl2pPr marL="120015" indent="0">
              <a:buNone/>
              <a:defRPr sz="735"/>
            </a:lvl2pPr>
            <a:lvl3pPr marL="240030" indent="0">
              <a:buNone/>
              <a:defRPr sz="630"/>
            </a:lvl3pPr>
            <a:lvl4pPr marL="360045" indent="0">
              <a:buNone/>
              <a:defRPr sz="525"/>
            </a:lvl4pPr>
            <a:lvl5pPr marL="480060" indent="0">
              <a:buNone/>
              <a:defRPr sz="525"/>
            </a:lvl5pPr>
            <a:lvl6pPr marL="600075" indent="0">
              <a:buNone/>
              <a:defRPr sz="525"/>
            </a:lvl6pPr>
            <a:lvl7pPr marL="720090" indent="0">
              <a:buNone/>
              <a:defRPr sz="525"/>
            </a:lvl7pPr>
            <a:lvl8pPr marL="840105" indent="0">
              <a:buNone/>
              <a:defRPr sz="525"/>
            </a:lvl8pPr>
            <a:lvl9pPr marL="960120" indent="0">
              <a:buNone/>
              <a:defRPr sz="525"/>
            </a:lvl9pPr>
          </a:lstStyle>
          <a:p>
            <a:r>
              <a:rPr lang="en-US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0445" y="548640"/>
            <a:ext cx="1032212" cy="1016423"/>
          </a:xfrm>
        </p:spPr>
        <p:txBody>
          <a:bodyPr/>
          <a:lstStyle>
            <a:lvl1pPr marL="0" indent="0">
              <a:buNone/>
              <a:defRPr sz="420"/>
            </a:lvl1pPr>
            <a:lvl2pPr marL="120015" indent="0">
              <a:buNone/>
              <a:defRPr sz="370"/>
            </a:lvl2pPr>
            <a:lvl3pPr marL="240030" indent="0">
              <a:buNone/>
              <a:defRPr sz="315"/>
            </a:lvl3pPr>
            <a:lvl4pPr marL="360045" indent="0">
              <a:buNone/>
              <a:defRPr sz="265"/>
            </a:lvl4pPr>
            <a:lvl5pPr marL="480060" indent="0">
              <a:buNone/>
              <a:defRPr sz="265"/>
            </a:lvl5pPr>
            <a:lvl6pPr marL="600075" indent="0">
              <a:buNone/>
              <a:defRPr sz="265"/>
            </a:lvl6pPr>
            <a:lvl7pPr marL="720090" indent="0">
              <a:buNone/>
              <a:defRPr sz="265"/>
            </a:lvl7pPr>
            <a:lvl8pPr marL="840105" indent="0">
              <a:buNone/>
              <a:defRPr sz="265"/>
            </a:lvl8pPr>
            <a:lvl9pPr marL="960120" indent="0">
              <a:buNone/>
              <a:defRPr sz="265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0028" y="97367"/>
            <a:ext cx="2760345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028" y="486833"/>
            <a:ext cx="2760345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0028" y="1695027"/>
            <a:ext cx="72009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2881D-60FC-4736-B065-0A01D4CDA07A}" type="datetimeFigureOut">
              <a:rPr lang="en-GB" smtClean="0"/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0133" y="1695027"/>
            <a:ext cx="1080135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60283" y="1695027"/>
            <a:ext cx="72009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21548-E10E-45A6-B9E2-CA15064B7E56}" type="slidenum">
              <a:rPr lang="en-GB" smtClean="0"/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240030" rtl="0" eaLnBrk="1" latinLnBrk="0" hangingPunct="1">
        <a:lnSpc>
          <a:spcPct val="90000"/>
        </a:lnSpc>
        <a:spcBef>
          <a:spcPct val="0"/>
        </a:spcBef>
        <a:buNone/>
        <a:defRPr sz="11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325" indent="-60325" algn="l" defTabSz="240030" rtl="0" eaLnBrk="1" latinLnBrk="0" hangingPunct="1">
        <a:lnSpc>
          <a:spcPct val="90000"/>
        </a:lnSpc>
        <a:spcBef>
          <a:spcPts val="265"/>
        </a:spcBef>
        <a:buFont typeface="Arial" panose="020B0604020202020204" pitchFamily="34" charset="0"/>
        <a:buChar char="•"/>
        <a:defRPr sz="735" kern="1200">
          <a:solidFill>
            <a:schemeClr val="tx1"/>
          </a:solidFill>
          <a:latin typeface="+mn-lt"/>
          <a:ea typeface="+mn-ea"/>
          <a:cs typeface="+mn-cs"/>
        </a:defRPr>
      </a:lvl1pPr>
      <a:lvl2pPr marL="180340" indent="-60325" algn="l" defTabSz="240030" rtl="0" eaLnBrk="1" latinLnBrk="0" hangingPunct="1">
        <a:lnSpc>
          <a:spcPct val="90000"/>
        </a:lnSpc>
        <a:spcBef>
          <a:spcPts val="130"/>
        </a:spcBef>
        <a:buFont typeface="Arial" panose="020B0604020202020204" pitchFamily="34" charset="0"/>
        <a:buChar char="•"/>
        <a:defRPr sz="630" kern="1200">
          <a:solidFill>
            <a:schemeClr val="tx1"/>
          </a:solidFill>
          <a:latin typeface="+mn-lt"/>
          <a:ea typeface="+mn-ea"/>
          <a:cs typeface="+mn-cs"/>
        </a:defRPr>
      </a:lvl2pPr>
      <a:lvl3pPr marL="300355" indent="-60325" algn="l" defTabSz="240030" rtl="0" eaLnBrk="1" latinLnBrk="0" hangingPunct="1">
        <a:lnSpc>
          <a:spcPct val="90000"/>
        </a:lnSpc>
        <a:spcBef>
          <a:spcPts val="130"/>
        </a:spcBef>
        <a:buFont typeface="Arial" panose="020B0604020202020204" pitchFamily="34" charset="0"/>
        <a:buChar char="•"/>
        <a:defRPr sz="525" kern="1200">
          <a:solidFill>
            <a:schemeClr val="tx1"/>
          </a:solidFill>
          <a:latin typeface="+mn-lt"/>
          <a:ea typeface="+mn-ea"/>
          <a:cs typeface="+mn-cs"/>
        </a:defRPr>
      </a:lvl3pPr>
      <a:lvl4pPr marL="420370" indent="-60325" algn="l" defTabSz="240030" rtl="0" eaLnBrk="1" latinLnBrk="0" hangingPunct="1">
        <a:lnSpc>
          <a:spcPct val="90000"/>
        </a:lnSpc>
        <a:spcBef>
          <a:spcPts val="130"/>
        </a:spcBef>
        <a:buFont typeface="Arial" panose="020B0604020202020204" pitchFamily="34" charset="0"/>
        <a:buChar char="•"/>
        <a:defRPr sz="470" kern="1200">
          <a:solidFill>
            <a:schemeClr val="tx1"/>
          </a:solidFill>
          <a:latin typeface="+mn-lt"/>
          <a:ea typeface="+mn-ea"/>
          <a:cs typeface="+mn-cs"/>
        </a:defRPr>
      </a:lvl4pPr>
      <a:lvl5pPr marL="540385" indent="-60325" algn="l" defTabSz="240030" rtl="0" eaLnBrk="1" latinLnBrk="0" hangingPunct="1">
        <a:lnSpc>
          <a:spcPct val="90000"/>
        </a:lnSpc>
        <a:spcBef>
          <a:spcPts val="130"/>
        </a:spcBef>
        <a:buFont typeface="Arial" panose="020B0604020202020204" pitchFamily="34" charset="0"/>
        <a:buChar char="•"/>
        <a:defRPr sz="470" kern="1200">
          <a:solidFill>
            <a:schemeClr val="tx1"/>
          </a:solidFill>
          <a:latin typeface="+mn-lt"/>
          <a:ea typeface="+mn-ea"/>
          <a:cs typeface="+mn-cs"/>
        </a:defRPr>
      </a:lvl5pPr>
      <a:lvl6pPr marL="660400" indent="-60325" algn="l" defTabSz="240030" rtl="0" eaLnBrk="1" latinLnBrk="0" hangingPunct="1">
        <a:lnSpc>
          <a:spcPct val="90000"/>
        </a:lnSpc>
        <a:spcBef>
          <a:spcPts val="130"/>
        </a:spcBef>
        <a:buFont typeface="Arial" panose="020B0604020202020204" pitchFamily="34" charset="0"/>
        <a:buChar char="•"/>
        <a:defRPr sz="470" kern="1200">
          <a:solidFill>
            <a:schemeClr val="tx1"/>
          </a:solidFill>
          <a:latin typeface="+mn-lt"/>
          <a:ea typeface="+mn-ea"/>
          <a:cs typeface="+mn-cs"/>
        </a:defRPr>
      </a:lvl6pPr>
      <a:lvl7pPr marL="780415" indent="-60325" algn="l" defTabSz="240030" rtl="0" eaLnBrk="1" latinLnBrk="0" hangingPunct="1">
        <a:lnSpc>
          <a:spcPct val="90000"/>
        </a:lnSpc>
        <a:spcBef>
          <a:spcPts val="130"/>
        </a:spcBef>
        <a:buFont typeface="Arial" panose="020B0604020202020204" pitchFamily="34" charset="0"/>
        <a:buChar char="•"/>
        <a:defRPr sz="470" kern="1200">
          <a:solidFill>
            <a:schemeClr val="tx1"/>
          </a:solidFill>
          <a:latin typeface="+mn-lt"/>
          <a:ea typeface="+mn-ea"/>
          <a:cs typeface="+mn-cs"/>
        </a:defRPr>
      </a:lvl7pPr>
      <a:lvl8pPr marL="900430" indent="-60325" algn="l" defTabSz="240030" rtl="0" eaLnBrk="1" latinLnBrk="0" hangingPunct="1">
        <a:lnSpc>
          <a:spcPct val="90000"/>
        </a:lnSpc>
        <a:spcBef>
          <a:spcPts val="130"/>
        </a:spcBef>
        <a:buFont typeface="Arial" panose="020B0604020202020204" pitchFamily="34" charset="0"/>
        <a:buChar char="•"/>
        <a:defRPr sz="470" kern="1200">
          <a:solidFill>
            <a:schemeClr val="tx1"/>
          </a:solidFill>
          <a:latin typeface="+mn-lt"/>
          <a:ea typeface="+mn-ea"/>
          <a:cs typeface="+mn-cs"/>
        </a:defRPr>
      </a:lvl8pPr>
      <a:lvl9pPr marL="1020445" indent="-60325" algn="l" defTabSz="240030" rtl="0" eaLnBrk="1" latinLnBrk="0" hangingPunct="1">
        <a:lnSpc>
          <a:spcPct val="90000"/>
        </a:lnSpc>
        <a:spcBef>
          <a:spcPts val="130"/>
        </a:spcBef>
        <a:buFont typeface="Arial" panose="020B0604020202020204" pitchFamily="34" charset="0"/>
        <a:buChar char="•"/>
        <a:defRPr sz="4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0030" rtl="0" eaLnBrk="1" latinLnBrk="0" hangingPunct="1">
        <a:defRPr sz="470" kern="1200">
          <a:solidFill>
            <a:schemeClr val="tx1"/>
          </a:solidFill>
          <a:latin typeface="+mn-lt"/>
          <a:ea typeface="+mn-ea"/>
          <a:cs typeface="+mn-cs"/>
        </a:defRPr>
      </a:lvl1pPr>
      <a:lvl2pPr marL="120015" algn="l" defTabSz="240030" rtl="0" eaLnBrk="1" latinLnBrk="0" hangingPunct="1">
        <a:defRPr sz="470" kern="1200">
          <a:solidFill>
            <a:schemeClr val="tx1"/>
          </a:solidFill>
          <a:latin typeface="+mn-lt"/>
          <a:ea typeface="+mn-ea"/>
          <a:cs typeface="+mn-cs"/>
        </a:defRPr>
      </a:lvl2pPr>
      <a:lvl3pPr marL="240030" algn="l" defTabSz="240030" rtl="0" eaLnBrk="1" latinLnBrk="0" hangingPunct="1">
        <a:defRPr sz="470" kern="1200">
          <a:solidFill>
            <a:schemeClr val="tx1"/>
          </a:solidFill>
          <a:latin typeface="+mn-lt"/>
          <a:ea typeface="+mn-ea"/>
          <a:cs typeface="+mn-cs"/>
        </a:defRPr>
      </a:lvl3pPr>
      <a:lvl4pPr marL="360045" algn="l" defTabSz="240030" rtl="0" eaLnBrk="1" latinLnBrk="0" hangingPunct="1">
        <a:defRPr sz="470" kern="1200">
          <a:solidFill>
            <a:schemeClr val="tx1"/>
          </a:solidFill>
          <a:latin typeface="+mn-lt"/>
          <a:ea typeface="+mn-ea"/>
          <a:cs typeface="+mn-cs"/>
        </a:defRPr>
      </a:lvl4pPr>
      <a:lvl5pPr marL="480060" algn="l" defTabSz="240030" rtl="0" eaLnBrk="1" latinLnBrk="0" hangingPunct="1">
        <a:defRPr sz="470" kern="1200">
          <a:solidFill>
            <a:schemeClr val="tx1"/>
          </a:solidFill>
          <a:latin typeface="+mn-lt"/>
          <a:ea typeface="+mn-ea"/>
          <a:cs typeface="+mn-cs"/>
        </a:defRPr>
      </a:lvl5pPr>
      <a:lvl6pPr marL="600075" algn="l" defTabSz="240030" rtl="0" eaLnBrk="1" latinLnBrk="0" hangingPunct="1">
        <a:defRPr sz="470" kern="1200">
          <a:solidFill>
            <a:schemeClr val="tx1"/>
          </a:solidFill>
          <a:latin typeface="+mn-lt"/>
          <a:ea typeface="+mn-ea"/>
          <a:cs typeface="+mn-cs"/>
        </a:defRPr>
      </a:lvl6pPr>
      <a:lvl7pPr marL="720090" algn="l" defTabSz="240030" rtl="0" eaLnBrk="1" latinLnBrk="0" hangingPunct="1">
        <a:defRPr sz="470" kern="1200">
          <a:solidFill>
            <a:schemeClr val="tx1"/>
          </a:solidFill>
          <a:latin typeface="+mn-lt"/>
          <a:ea typeface="+mn-ea"/>
          <a:cs typeface="+mn-cs"/>
        </a:defRPr>
      </a:lvl7pPr>
      <a:lvl8pPr marL="840105" algn="l" defTabSz="240030" rtl="0" eaLnBrk="1" latinLnBrk="0" hangingPunct="1">
        <a:defRPr sz="470" kern="1200">
          <a:solidFill>
            <a:schemeClr val="tx1"/>
          </a:solidFill>
          <a:latin typeface="+mn-lt"/>
          <a:ea typeface="+mn-ea"/>
          <a:cs typeface="+mn-cs"/>
        </a:defRPr>
      </a:lvl8pPr>
      <a:lvl9pPr marL="960120" algn="l" defTabSz="240030" rtl="0" eaLnBrk="1" latinLnBrk="0" hangingPunct="1">
        <a:defRPr sz="4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43361" t="42898" r="5342" b="25328"/>
          <a:stretch>
            <a:fillRect/>
          </a:stretch>
        </p:blipFill>
        <p:spPr>
          <a:xfrm>
            <a:off x="0" y="320"/>
            <a:ext cx="3200400" cy="1828480"/>
          </a:xfrm>
          <a:prstGeom prst="rect">
            <a:avLst/>
          </a:prstGeom>
        </p:spPr>
      </p:pic>
      <p:sp>
        <p:nvSpPr>
          <p:cNvPr id="92" name="TextBox 91"/>
          <p:cNvSpPr txBox="1"/>
          <p:nvPr/>
        </p:nvSpPr>
        <p:spPr>
          <a:xfrm>
            <a:off x="1187269" y="549670"/>
            <a:ext cx="635000" cy="3340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75" dirty="0">
                <a:solidFill>
                  <a:srgbClr val="363537"/>
                </a:solidFill>
                <a:latin typeface="Aharoni" panose="02010803020104030203" pitchFamily="2" charset="-79"/>
                <a:ea typeface="Roboto Bk" pitchFamily="2" charset="0"/>
                <a:cs typeface="Aharoni" panose="02010803020104030203" pitchFamily="2" charset="-79"/>
              </a:rPr>
              <a:t>P609</a:t>
            </a:r>
            <a:endParaRPr lang="en-US" sz="1575" dirty="0">
              <a:solidFill>
                <a:srgbClr val="363537"/>
              </a:solidFill>
              <a:latin typeface="Aharoni" panose="02010803020104030203" pitchFamily="2" charset="-79"/>
              <a:ea typeface="Roboto Bk" pitchFamily="2" charset="0"/>
              <a:cs typeface="Aharoni" panose="02010803020104030203" pitchFamily="2" charset="-79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748197" y="755689"/>
            <a:ext cx="1611630" cy="1879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30" spc="79" dirty="0">
                <a:solidFill>
                  <a:srgbClr val="363537"/>
                </a:solidFill>
                <a:latin typeface="Roboto"/>
              </a:rPr>
              <a:t>World Development Measurements</a:t>
            </a:r>
            <a:endParaRPr lang="en-US" sz="630" spc="79" dirty="0">
              <a:solidFill>
                <a:srgbClr val="363537"/>
              </a:solidFill>
              <a:latin typeface="Roboto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320405" y="243103"/>
            <a:ext cx="351310" cy="347500"/>
            <a:chOff x="2211310" y="622833"/>
            <a:chExt cx="351310" cy="347500"/>
          </a:xfrm>
        </p:grpSpPr>
        <p:sp>
          <p:nvSpPr>
            <p:cNvPr id="2" name="Half Frame 1"/>
            <p:cNvSpPr/>
            <p:nvPr/>
          </p:nvSpPr>
          <p:spPr>
            <a:xfrm>
              <a:off x="2211310" y="622833"/>
              <a:ext cx="332260" cy="332260"/>
            </a:xfrm>
            <a:prstGeom prst="halfFrame">
              <a:avLst>
                <a:gd name="adj1" fmla="val 23013"/>
                <a:gd name="adj2" fmla="val 20719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7" name="Half Frame 6"/>
            <p:cNvSpPr/>
            <p:nvPr/>
          </p:nvSpPr>
          <p:spPr>
            <a:xfrm rot="10800000">
              <a:off x="2230360" y="638073"/>
              <a:ext cx="332260" cy="332260"/>
            </a:xfrm>
            <a:prstGeom prst="halfFrame">
              <a:avLst>
                <a:gd name="adj1" fmla="val 23013"/>
                <a:gd name="adj2" fmla="val 20719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6" name="Text Box 5"/>
          <p:cNvSpPr txBox="1"/>
          <p:nvPr/>
        </p:nvSpPr>
        <p:spPr>
          <a:xfrm>
            <a:off x="2117725" y="1183640"/>
            <a:ext cx="13423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600"/>
              <a:t>- Yogita K Borole</a:t>
            </a:r>
            <a:endParaRPr lang="en-US" sz="600"/>
          </a:p>
          <a:p>
            <a:r>
              <a:rPr lang="en-US" sz="600"/>
              <a:t>- </a:t>
            </a:r>
            <a:r>
              <a:rPr lang="en-US" altLang="en-US" sz="600"/>
              <a:t>Sakshi Khot</a:t>
            </a:r>
            <a:endParaRPr lang="en-US" altLang="en-US" sz="600"/>
          </a:p>
          <a:p>
            <a:r>
              <a:rPr lang="en-US" altLang="en-US" sz="600"/>
              <a:t>- Sachin Astrong</a:t>
            </a:r>
            <a:endParaRPr lang="en-US" altLang="en-US" sz="600"/>
          </a:p>
          <a:p>
            <a:r>
              <a:rPr lang="en-US" altLang="en-US" sz="600"/>
              <a:t>- Vaishnavi Charate</a:t>
            </a:r>
            <a:endParaRPr lang="en-US" altLang="en-US" sz="600"/>
          </a:p>
          <a:p>
            <a:r>
              <a:rPr lang="en-US" altLang="en-US" sz="600"/>
              <a:t>- Jithendra Kottu</a:t>
            </a:r>
            <a:endParaRPr lang="en-US" altLang="en-US" sz="600"/>
          </a:p>
          <a:p>
            <a:r>
              <a:rPr lang="en-US" altLang="en-US" sz="600"/>
              <a:t>- DURGA SRUJAN VEERLA</a:t>
            </a:r>
            <a:endParaRPr lang="en-US" altLang="en-US" sz="600"/>
          </a:p>
        </p:txBody>
      </p:sp>
      <p:sp>
        <p:nvSpPr>
          <p:cNvPr id="8" name="Text Box 7"/>
          <p:cNvSpPr txBox="1"/>
          <p:nvPr/>
        </p:nvSpPr>
        <p:spPr>
          <a:xfrm>
            <a:off x="1224280" y="1676400"/>
            <a:ext cx="598170" cy="152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00"/>
              <a:t>December 2025</a:t>
            </a:r>
            <a:endParaRPr lang="en-US" sz="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200660" y="158115"/>
            <a:ext cx="22682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00"/>
              <a:t>Population Survey</a:t>
            </a:r>
            <a:endParaRPr lang="en-US" sz="1000"/>
          </a:p>
        </p:txBody>
      </p:sp>
      <p:sp>
        <p:nvSpPr>
          <p:cNvPr id="5" name="Text Box 4"/>
          <p:cNvSpPr txBox="1"/>
          <p:nvPr/>
        </p:nvSpPr>
        <p:spPr>
          <a:xfrm>
            <a:off x="200660" y="425450"/>
            <a:ext cx="2228215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>
                <a:latin typeface="Calibri" panose="020F0502020204030204" charset="0"/>
                <a:cs typeface="Calibri" panose="020F0502020204030204" charset="0"/>
              </a:rPr>
              <a:t>Describe demographic structure and growth dynamics.</a:t>
            </a: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>
                <a:latin typeface="Calibri" panose="020F0502020204030204" charset="0"/>
                <a:cs typeface="Calibri" panose="020F0502020204030204" charset="0"/>
              </a:rPr>
              <a:t>Common indicators:</a:t>
            </a: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Birth Rate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Life Expectancy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Population Agewise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Population Total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  <a:sym typeface="+mn-ea"/>
              </a:rPr>
              <a:t>Population Urban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Tourism Inbound/Outbound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  <a:p>
            <a:pPr marL="171450" lvl="0" indent="-171450">
              <a:buFont typeface="Wingdings" panose="05000000000000000000" charset="0"/>
              <a:buChar char="q"/>
            </a:pP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822575" y="1573530"/>
            <a:ext cx="337185" cy="180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500"/>
              <a:t>P.T.O.</a:t>
            </a:r>
            <a:endParaRPr lang="en-US" sz="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713901" y="-678657"/>
            <a:ext cx="1814511" cy="3200402"/>
          </a:xfrm>
          <a:prstGeom prst="rect">
            <a:avLst/>
          </a:prstGeom>
        </p:spPr>
      </p:pic>
      <p:pic>
        <p:nvPicPr>
          <p:cNvPr id="2" name="Picture 1" descr="C:/Users/YOGITA/OneDrive/Pictures/population_scores.pngpopulation_scores"/>
          <p:cNvPicPr>
            <a:picLocks noChangeAspect="1"/>
          </p:cNvPicPr>
          <p:nvPr/>
        </p:nvPicPr>
        <p:blipFill>
          <a:blip r:embed="rId2"/>
          <a:srcRect t="6071" b="6071"/>
          <a:stretch>
            <a:fillRect/>
          </a:stretch>
        </p:blipFill>
        <p:spPr>
          <a:xfrm>
            <a:off x="245745" y="358775"/>
            <a:ext cx="2750820" cy="59436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200660" y="160020"/>
            <a:ext cx="2336800" cy="219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sz="1000"/>
              <a:t>Evaluation of Population survey</a:t>
            </a:r>
            <a:endParaRPr lang="en-US" sz="1000"/>
          </a:p>
        </p:txBody>
      </p:sp>
      <p:sp>
        <p:nvSpPr>
          <p:cNvPr id="5" name="Text Box 4"/>
          <p:cNvSpPr txBox="1"/>
          <p:nvPr/>
        </p:nvSpPr>
        <p:spPr>
          <a:xfrm>
            <a:off x="200660" y="992505"/>
            <a:ext cx="24028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sz="1000"/>
              <a:t>Finalised model</a:t>
            </a:r>
            <a:endParaRPr lang="en-US" sz="100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US" sz="800"/>
              <a:t>DBSCAN</a:t>
            </a:r>
            <a:endParaRPr lang="en-US" sz="800"/>
          </a:p>
          <a:p>
            <a:pPr lvl="1" indent="0">
              <a:buFont typeface="Wingdings" panose="05000000000000000000" charset="0"/>
              <a:buNone/>
            </a:pPr>
            <a:r>
              <a:rPr lang="en-US" sz="600"/>
              <a:t>         (eps:3; min_smaples:13)</a:t>
            </a:r>
            <a:endParaRPr lang="en-US" sz="600"/>
          </a:p>
        </p:txBody>
      </p:sp>
      <p:pic>
        <p:nvPicPr>
          <p:cNvPr id="7" name="Picture 6" descr="population_cluster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525" y="960755"/>
            <a:ext cx="1336040" cy="8680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>
            <a:avLst/>
          </a:prstGeom>
        </p:spPr>
      </p:pic>
      <p:pic>
        <p:nvPicPr>
          <p:cNvPr id="2" name="Picture 1" descr="Deployment_p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" y="241300"/>
            <a:ext cx="2978785" cy="156591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63500" y="59690"/>
            <a:ext cx="1197610" cy="2578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1000"/>
              <a:t>Deployment</a:t>
            </a:r>
            <a:endParaRPr lang="en-US"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563245" y="552450"/>
            <a:ext cx="1703705" cy="7245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en-US"/>
              <a:t>Any Ques?</a:t>
            </a:r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969645" y="557530"/>
            <a:ext cx="13290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Thank you.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686435" y="-685800"/>
            <a:ext cx="1828165" cy="320040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290830" y="226060"/>
            <a:ext cx="1893570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b="1">
                <a:latin typeface="+mj-lt"/>
                <a:cs typeface="+mj-lt"/>
              </a:rPr>
              <a:t>Agenda</a:t>
            </a:r>
            <a:endParaRPr lang="en-US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cs typeface="+mn-lt"/>
              </a:rPr>
              <a:t>Project Overview</a:t>
            </a:r>
            <a:endParaRPr lang="en-US" sz="800"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cs typeface="+mn-lt"/>
              </a:rPr>
              <a:t>Dataset Overview</a:t>
            </a:r>
            <a:endParaRPr lang="en-US" sz="800"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cs typeface="+mn-lt"/>
              </a:rPr>
              <a:t>Methodology</a:t>
            </a:r>
            <a:endParaRPr lang="en-US" sz="800"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cs typeface="+mn-lt"/>
              </a:rPr>
              <a:t>Economical Survey</a:t>
            </a:r>
            <a:endParaRPr lang="en-US" sz="800"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cs typeface="+mn-lt"/>
              </a:rPr>
              <a:t>Health Survey</a:t>
            </a:r>
            <a:endParaRPr lang="en-US" sz="800"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cs typeface="+mn-lt"/>
              </a:rPr>
              <a:t>Population Survey</a:t>
            </a:r>
            <a:endParaRPr lang="en-US" sz="800"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>
                <a:cs typeface="+mn-lt"/>
              </a:rPr>
              <a:t>Deployment</a:t>
            </a:r>
            <a:endParaRPr lang="en-US" sz="800"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800">
              <a:cs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6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5883" t="33452" r="15262" b="13956"/>
          <a:stretch>
            <a:fillRect/>
          </a:stretch>
        </p:blipFill>
        <p:spPr>
          <a:xfrm rot="16200000">
            <a:off x="670086" y="-678657"/>
            <a:ext cx="1814511" cy="3200402"/>
          </a:xfrm>
          <a:prstGeom prst="rect">
            <a:avLst/>
          </a:prstGeom>
        </p:spPr>
      </p:pic>
      <p:pic>
        <p:nvPicPr>
          <p:cNvPr id="3" name="Picture 2" descr="A clean, professiona-cropped"/>
          <p:cNvPicPr>
            <a:picLocks noChangeAspect="1"/>
          </p:cNvPicPr>
          <p:nvPr/>
        </p:nvPicPr>
        <p:blipFill>
          <a:blip r:embed="rId3">
            <a:alphaModFix amt="20000"/>
            <a:clrChange>
              <a:clrFrom>
                <a:srgbClr val="D5F6FF">
                  <a:alpha val="100000"/>
                </a:srgbClr>
              </a:clrFrom>
              <a:clrTo>
                <a:srgbClr val="D5F6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22860" y="-47625"/>
            <a:ext cx="3223260" cy="170561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47955" y="149225"/>
            <a:ext cx="2863850" cy="2324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1000" b="1">
                <a:latin typeface="Calibri Light" panose="020F0302020204030204" charset="0"/>
                <a:cs typeface="Calibri Light" panose="020F0302020204030204" charset="0"/>
              </a:rPr>
              <a:t>Objective</a:t>
            </a:r>
            <a:endParaRPr lang="en-US" sz="1000" b="1">
              <a:latin typeface="Calibri Light" panose="020F0302020204030204" charset="0"/>
              <a:cs typeface="Calibri Light" panose="020F030202020403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b="1">
              <a:latin typeface="Calibri Light" panose="020F0302020204030204" charset="0"/>
              <a:cs typeface="Calibri Light" panose="020F0302020204030204" charset="0"/>
            </a:endParaRPr>
          </a:p>
          <a:p>
            <a:endParaRPr lang="en-US" sz="1200" b="1">
              <a:latin typeface="Calibri Light" panose="020F0302020204030204" charset="0"/>
              <a:cs typeface="Calibri Light" panose="020F0302020204030204" charset="0"/>
            </a:endParaRPr>
          </a:p>
        </p:txBody>
      </p:sp>
      <p:pic>
        <p:nvPicPr>
          <p:cNvPr id="7" name="Picture 6" descr="A three-circle Venn 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4415" y="847725"/>
            <a:ext cx="1170305" cy="97917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147955" y="382270"/>
            <a:ext cx="2804795" cy="4578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/>
              <a:t>World development measurements aim to monitor and enhance countries' progress toward inclusive, equitable growth.</a:t>
            </a:r>
            <a:endParaRPr lang="en-US" altLang="en-US" sz="800"/>
          </a:p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>
                <a:sym typeface="+mn-ea"/>
              </a:rPr>
              <a:t>The world development is a multidimensional concept.</a:t>
            </a:r>
            <a:endParaRPr lang="en-US" altLang="en-US" sz="800"/>
          </a:p>
        </p:txBody>
      </p:sp>
      <p:sp>
        <p:nvSpPr>
          <p:cNvPr id="9" name="Text Box 8"/>
          <p:cNvSpPr txBox="1"/>
          <p:nvPr/>
        </p:nvSpPr>
        <p:spPr>
          <a:xfrm>
            <a:off x="-100330" y="813435"/>
            <a:ext cx="2597150" cy="3733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>
              <a:buFont typeface="Wingdings" panose="05000000000000000000" charset="0"/>
              <a:buNone/>
            </a:pPr>
            <a:endParaRPr lang="en-US" altLang="en-US"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91770" y="151130"/>
            <a:ext cx="290893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00" b="1">
                <a:latin typeface="Calibri Light" panose="020F0302020204030204" charset="0"/>
                <a:cs typeface="Calibri Light" panose="020F0302020204030204" charset="0"/>
              </a:rPr>
              <a:t>Dataset Overview</a:t>
            </a:r>
            <a:endParaRPr lang="en-US" sz="1000" b="1">
              <a:latin typeface="Calibri Light" panose="020F0302020204030204" charset="0"/>
              <a:cs typeface="Calibri Light" panose="020F0302020204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91770" y="361950"/>
            <a:ext cx="2819400" cy="1353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sz="800"/>
              <a:t>The world developement indicators (e.g. GDP, life expectancy, population details)</a:t>
            </a:r>
            <a:endParaRPr lang="en-US" sz="800"/>
          </a:p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/>
              <a:t>Number of countries: 208</a:t>
            </a:r>
            <a:endParaRPr lang="en-US" altLang="en-US" sz="800"/>
          </a:p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/>
              <a:t>Number of features: 25</a:t>
            </a:r>
            <a:endParaRPr lang="en-US" altLang="en-US" sz="800"/>
          </a:p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/>
              <a:t>Preprocessing steps: </a:t>
            </a:r>
            <a:endParaRPr lang="en-US" altLang="en-US" sz="80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US" altLang="en-US" sz="600">
                <a:sym typeface="+mn-ea"/>
              </a:rPr>
              <a:t>Remove special characters</a:t>
            </a:r>
            <a:endParaRPr lang="en-US" altLang="en-US" sz="600">
              <a:sym typeface="+mn-ea"/>
            </a:endParaRPr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US" altLang="en-US" sz="600"/>
              <a:t>Handling outliers</a:t>
            </a:r>
            <a:endParaRPr lang="en-US" altLang="en-US" sz="60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US" altLang="en-US" sz="600"/>
              <a:t>Handling missing values</a:t>
            </a:r>
            <a:endParaRPr lang="en-US" altLang="en-US" sz="60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US" altLang="en-US" sz="600"/>
              <a:t>Label Encoding</a:t>
            </a:r>
            <a:endParaRPr lang="en-US" altLang="en-US" sz="60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US" altLang="en-US" sz="600"/>
              <a:t>Standardization</a:t>
            </a:r>
            <a:endParaRPr lang="en-US" altLang="en-US" sz="60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US" altLang="en-US" sz="600"/>
              <a:t>Dimensinality Reduction</a:t>
            </a:r>
            <a:endParaRPr lang="en-US" altLang="en-US" sz="60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US" altLang="en-US" sz="600"/>
              <a:t>Regularization</a:t>
            </a:r>
            <a:endParaRPr lang="en-US" altLang="en-US" sz="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220980" y="163195"/>
            <a:ext cx="187706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000" b="1">
                <a:latin typeface="Calibri Light" panose="020F0302020204030204" charset="0"/>
                <a:cs typeface="Calibri Light" panose="020F0302020204030204" charset="0"/>
              </a:rPr>
              <a:t>Methodology</a:t>
            </a:r>
            <a:endParaRPr lang="en-US" altLang="en-US" sz="1000" b="1">
              <a:latin typeface="Calibri Light" panose="020F0302020204030204" charset="0"/>
              <a:cs typeface="Calibri Light" panose="020F0302020204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20345" y="367030"/>
            <a:ext cx="2811145" cy="1417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/>
              <a:t>Clustering Algorithm(s):</a:t>
            </a:r>
            <a:endParaRPr lang="en-US" altLang="en-US" sz="800"/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/>
              <a:t>KMeans</a:t>
            </a:r>
            <a:endParaRPr lang="en-US" altLang="en-US" sz="600"/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/>
              <a:t>DBSCAN</a:t>
            </a:r>
            <a:endParaRPr lang="en-US" altLang="en-US" sz="600"/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/>
              <a:t>Agglomerative</a:t>
            </a:r>
            <a:endParaRPr lang="en-US" altLang="en-US" sz="600"/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/>
              <a:t>Gaussian Mixture Model</a:t>
            </a:r>
            <a:endParaRPr lang="en-US" altLang="en-US" sz="600"/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/>
              <a:t>Spectral</a:t>
            </a:r>
            <a:endParaRPr lang="en-US" altLang="en-US" sz="600"/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/>
              <a:t>MeanShift</a:t>
            </a:r>
            <a:endParaRPr lang="en-US" altLang="en-US" sz="600"/>
          </a:p>
          <a:p>
            <a:pPr marL="171450" lvl="0" indent="-171450">
              <a:buFont typeface="Wingdings" panose="05000000000000000000" charset="0"/>
              <a:buChar char="q"/>
            </a:pPr>
            <a:r>
              <a:rPr lang="en-US" altLang="en-US" sz="800"/>
              <a:t>Evaluation Metrics:</a:t>
            </a:r>
            <a:endParaRPr lang="en-US" altLang="en-US" sz="800"/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/>
              <a:t>Silhouette Score</a:t>
            </a:r>
            <a:endParaRPr lang="en-US" altLang="en-US" sz="600"/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/>
              <a:t>Davies–Bouldin index</a:t>
            </a:r>
            <a:endParaRPr lang="en-US" altLang="en-US" sz="600"/>
          </a:p>
          <a:p>
            <a:pPr marL="171450" lvl="0" indent="-171450">
              <a:buFont typeface="Wingdings" panose="05000000000000000000" charset="0"/>
              <a:buChar char="q"/>
            </a:pPr>
            <a:r>
              <a:rPr lang="en-US" altLang="en-US" sz="800"/>
              <a:t>Tracking tool:</a:t>
            </a:r>
            <a:endParaRPr lang="en-US" altLang="en-US" sz="800"/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/>
              <a:t>MLFlow</a:t>
            </a:r>
            <a:endParaRPr lang="en-US" altLang="en-US" sz="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200660" y="158115"/>
            <a:ext cx="22682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00"/>
              <a:t>Economic Survey</a:t>
            </a:r>
            <a:endParaRPr lang="en-US" sz="1000"/>
          </a:p>
        </p:txBody>
      </p:sp>
      <p:sp>
        <p:nvSpPr>
          <p:cNvPr id="5" name="Text Box 4"/>
          <p:cNvSpPr txBox="1"/>
          <p:nvPr/>
        </p:nvSpPr>
        <p:spPr>
          <a:xfrm>
            <a:off x="200660" y="425450"/>
            <a:ext cx="2228215" cy="1045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>
                <a:latin typeface="Calibri" panose="020F0502020204030204" charset="0"/>
                <a:cs typeface="Calibri" panose="020F0502020204030204" charset="0"/>
              </a:rPr>
              <a:t>Reflect a country’s financial health and productivity.</a:t>
            </a: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>
                <a:latin typeface="Calibri" panose="020F0502020204030204" charset="0"/>
                <a:cs typeface="Calibri" panose="020F0502020204030204" charset="0"/>
              </a:rPr>
              <a:t>Common indicators:</a:t>
            </a: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Business Tax Rate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Ease of Business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GDP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Ease of Business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Population 15-64</a:t>
            </a: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  <a:p>
            <a:pPr marL="171450" lvl="0" indent="-171450">
              <a:buFont typeface="Wingdings" panose="05000000000000000000" charset="0"/>
              <a:buChar char="q"/>
            </a:pP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822575" y="1573530"/>
            <a:ext cx="337185" cy="180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500"/>
              <a:t>P.T.O.</a:t>
            </a:r>
            <a:endParaRPr lang="en-US" sz="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713901" y="-678657"/>
            <a:ext cx="1814511" cy="3200402"/>
          </a:xfrm>
          <a:prstGeom prst="rect">
            <a:avLst/>
          </a:prstGeom>
        </p:spPr>
      </p:pic>
      <p:pic>
        <p:nvPicPr>
          <p:cNvPr id="2" name="Picture 1" descr="economical_scor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45" y="358775"/>
            <a:ext cx="2750820" cy="59436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200660" y="160020"/>
            <a:ext cx="2336800" cy="219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sz="1000"/>
              <a:t>Evaluation of Economical survey</a:t>
            </a:r>
            <a:endParaRPr lang="en-US" sz="1000"/>
          </a:p>
        </p:txBody>
      </p:sp>
      <p:sp>
        <p:nvSpPr>
          <p:cNvPr id="5" name="Text Box 4"/>
          <p:cNvSpPr txBox="1"/>
          <p:nvPr/>
        </p:nvSpPr>
        <p:spPr>
          <a:xfrm>
            <a:off x="200660" y="992505"/>
            <a:ext cx="24028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sz="1000"/>
              <a:t>Finalised model</a:t>
            </a:r>
            <a:endParaRPr lang="en-US" sz="100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US" sz="800"/>
              <a:t>Spectral</a:t>
            </a:r>
            <a:endParaRPr lang="en-US" sz="800"/>
          </a:p>
          <a:p>
            <a:pPr lvl="1" indent="0">
              <a:buFont typeface="Wingdings" panose="05000000000000000000" charset="0"/>
              <a:buNone/>
            </a:pPr>
            <a:r>
              <a:rPr lang="en-US" sz="600"/>
              <a:t>         (n_clusters:2; affinity:rbf)</a:t>
            </a:r>
            <a:endParaRPr lang="en-US" sz="600"/>
          </a:p>
        </p:txBody>
      </p:sp>
      <p:pic>
        <p:nvPicPr>
          <p:cNvPr id="6" name="Picture 5" descr="economical_cluster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610" y="986790"/>
            <a:ext cx="1296670" cy="8420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200660" y="158115"/>
            <a:ext cx="226822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00"/>
              <a:t>Health Survey</a:t>
            </a:r>
            <a:endParaRPr lang="en-US" sz="1000"/>
          </a:p>
        </p:txBody>
      </p:sp>
      <p:sp>
        <p:nvSpPr>
          <p:cNvPr id="5" name="Text Box 4"/>
          <p:cNvSpPr txBox="1"/>
          <p:nvPr/>
        </p:nvSpPr>
        <p:spPr>
          <a:xfrm>
            <a:off x="200660" y="425450"/>
            <a:ext cx="2228215" cy="1045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>
                <a:latin typeface="Calibri" panose="020F0502020204030204" charset="0"/>
                <a:cs typeface="Calibri" panose="020F0502020204030204" charset="0"/>
              </a:rPr>
              <a:t>Capture the well-being and longevity of populations.</a:t>
            </a: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  <a:p>
            <a:pPr marL="171450" indent="-171450">
              <a:buFont typeface="Wingdings" panose="05000000000000000000" charset="0"/>
              <a:buChar char="q"/>
            </a:pPr>
            <a:r>
              <a:rPr lang="en-US" altLang="en-US" sz="800">
                <a:latin typeface="Calibri" panose="020F0502020204030204" charset="0"/>
                <a:cs typeface="Calibri" panose="020F0502020204030204" charset="0"/>
              </a:rPr>
              <a:t>Common indicators:</a:t>
            </a: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Birth Rate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Health Exp % GDP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Health Exp/Capita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Life Expectancy </a:t>
            </a:r>
            <a:endParaRPr lang="en-US" altLang="en-US" sz="600">
              <a:latin typeface="Calibri" panose="020F0502020204030204" charset="0"/>
              <a:cs typeface="Calibri" panose="020F0502020204030204" charset="0"/>
            </a:endParaRPr>
          </a:p>
          <a:p>
            <a:pPr marL="628650" lvl="1" indent="-171450">
              <a:buFont typeface="Wingdings" panose="05000000000000000000" charset="0"/>
              <a:buChar char="§"/>
            </a:pPr>
            <a:r>
              <a:rPr lang="en-US" altLang="en-US" sz="600">
                <a:latin typeface="Calibri" panose="020F0502020204030204" charset="0"/>
                <a:cs typeface="Calibri" panose="020F0502020204030204" charset="0"/>
              </a:rPr>
              <a:t>Population </a:t>
            </a: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  <a:p>
            <a:pPr marL="171450" lvl="0" indent="-171450">
              <a:buFont typeface="Wingdings" panose="05000000000000000000" charset="0"/>
              <a:buChar char="q"/>
            </a:pPr>
            <a:endParaRPr lang="en-US" altLang="en-US" sz="8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822575" y="1573530"/>
            <a:ext cx="337185" cy="180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500"/>
              <a:t>P.T.O.</a:t>
            </a:r>
            <a:endParaRPr lang="en-US" sz="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5883" t="33452" r="15262" b="13956"/>
          <a:stretch>
            <a:fillRect/>
          </a:stretch>
        </p:blipFill>
        <p:spPr>
          <a:xfrm rot="16200000">
            <a:off x="713901" y="-678657"/>
            <a:ext cx="1814511" cy="3200402"/>
          </a:xfrm>
          <a:prstGeom prst="rect">
            <a:avLst/>
          </a:prstGeom>
        </p:spPr>
      </p:pic>
      <p:pic>
        <p:nvPicPr>
          <p:cNvPr id="2" name="Picture 1" descr="C:/Users/YOGITA/OneDrive/Pictures/health_scores.pnghealth_scores"/>
          <p:cNvPicPr>
            <a:picLocks noChangeAspect="1"/>
          </p:cNvPicPr>
          <p:nvPr/>
        </p:nvPicPr>
        <p:blipFill>
          <a:blip r:embed="rId2"/>
          <a:srcRect t="2147" b="2147"/>
          <a:stretch>
            <a:fillRect/>
          </a:stretch>
        </p:blipFill>
        <p:spPr>
          <a:xfrm>
            <a:off x="245745" y="358775"/>
            <a:ext cx="2750820" cy="59436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200660" y="160020"/>
            <a:ext cx="2336800" cy="219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sz="1000"/>
              <a:t>Evaluation of Health survey</a:t>
            </a:r>
            <a:endParaRPr lang="en-US" sz="1000"/>
          </a:p>
        </p:txBody>
      </p:sp>
      <p:sp>
        <p:nvSpPr>
          <p:cNvPr id="5" name="Text Box 4"/>
          <p:cNvSpPr txBox="1"/>
          <p:nvPr/>
        </p:nvSpPr>
        <p:spPr>
          <a:xfrm>
            <a:off x="200660" y="992505"/>
            <a:ext cx="24028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171450" indent="-171450">
              <a:buFont typeface="Wingdings" panose="05000000000000000000" charset="0"/>
              <a:buChar char="q"/>
            </a:pPr>
            <a:r>
              <a:rPr lang="en-US" sz="1000"/>
              <a:t>Finalised model</a:t>
            </a:r>
            <a:endParaRPr lang="en-US" sz="100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US" sz="800"/>
              <a:t>Agglomerative</a:t>
            </a:r>
            <a:endParaRPr lang="en-US" sz="800"/>
          </a:p>
          <a:p>
            <a:pPr lvl="1" indent="0">
              <a:buFont typeface="Wingdings" panose="05000000000000000000" charset="0"/>
              <a:buNone/>
            </a:pPr>
            <a:r>
              <a:rPr lang="en-US" sz="600"/>
              <a:t>         (n_clusters:2)</a:t>
            </a:r>
            <a:endParaRPr lang="en-US" sz="600"/>
          </a:p>
        </p:txBody>
      </p:sp>
      <p:pic>
        <p:nvPicPr>
          <p:cNvPr id="7" name="Picture 6" descr="health_cluster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4490" y="959485"/>
            <a:ext cx="1362075" cy="8534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1692</Words>
  <Application>WPS Presentation</Application>
  <PresentationFormat>自定义</PresentationFormat>
  <Paragraphs>124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8" baseType="lpstr">
      <vt:lpstr>Arial</vt:lpstr>
      <vt:lpstr>SimSun</vt:lpstr>
      <vt:lpstr>Wingdings</vt:lpstr>
      <vt:lpstr>Aharoni</vt:lpstr>
      <vt:lpstr>Yu Gothic UI Semibold</vt:lpstr>
      <vt:lpstr>Roboto Bk</vt:lpstr>
      <vt:lpstr>Roboto</vt:lpstr>
      <vt:lpstr>AlternateGothic2 BT</vt:lpstr>
      <vt:lpstr>Segoe Print</vt:lpstr>
      <vt:lpstr>Times New Roman</vt:lpstr>
      <vt:lpstr>Calibri</vt:lpstr>
      <vt:lpstr>Microsoft YaHei</vt:lpstr>
      <vt:lpstr>Arial Unicode MS</vt:lpstr>
      <vt:lpstr>Calibri Light</vt:lpstr>
      <vt:lpstr>Wingdings</vt:lpstr>
      <vt:lpstr>Algerian</vt:lpstr>
      <vt:lpstr>Arial Black</vt:lpstr>
      <vt:lpstr>Arial Narrow</vt:lpstr>
      <vt:lpstr>Bahnschrift</vt:lpstr>
      <vt:lpstr>Agency FB</vt:lpstr>
      <vt:lpstr>Bahnschrift Light SemiCondensed</vt:lpstr>
      <vt:lpstr>Bahnschrift SemiBold</vt:lpstr>
      <vt:lpstr>Arial Rounded MT Bold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Card</dc:title>
  <dc:creator>copyright@2019—dreamer; ABATARA1</dc:creator>
  <cp:lastModifiedBy>yoki</cp:lastModifiedBy>
  <cp:revision>113</cp:revision>
  <dcterms:created xsi:type="dcterms:W3CDTF">2016-11-30T16:23:00Z</dcterms:created>
  <dcterms:modified xsi:type="dcterms:W3CDTF">2025-12-19T11:00:11Z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5B3B59028CD64806A2162E1E7C1ACDFB_13</vt:lpwstr>
  </property>
  <property fmtid="{D5CDD505-2E9C-101B-9397-08002B2CF9AE}" pid="3" name="KSOProductBuildVer">
    <vt:lpwstr>1033-12.2.0.23155</vt:lpwstr>
  </property>
</Properties>
</file>

<file path=docProps/thumbnail.jpeg>
</file>